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2.xml" ContentType="application/vnd.openxmlformats-officedocument.presentationml.slide+xml"/>
  <Override PartName="/ppt/notesSlides/notesSlide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a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b.xml" ContentType="application/vnd.openxmlformats-officedocument.presentationml.slide+xml"/>
  <Override PartName="/ppt/notesSlides/notesSlidea.xml" ContentType="application/vnd.openxmlformats-officedocument.presentationml.notesSlide+xml"/>
  <Override PartName="/ppt/slides/slidec.xml" ContentType="application/vnd.openxmlformats-officedocument.presentationml.slide+xml"/>
  <Override PartName="/ppt/notesSlides/notesSlideb.xml" ContentType="application/vnd.openxmlformats-officedocument.presentationml.notesSlide+xml"/>
  <Override PartName="/ppt/slides/slided.xml" ContentType="application/vnd.openxmlformats-officedocument.presentationml.slide+xml"/>
  <Override PartName="/ppt/notesSlides/notesSlidec.xml" ContentType="application/vnd.openxmlformats-officedocument.presentationml.notesSlide+xml"/>
  <Override PartName="/ppt/slides/slidee.xml" ContentType="application/vnd.openxmlformats-officedocument.presentationml.slide+xml"/>
  <Override PartName="/ppt/notesSlides/notesSlided.xml" ContentType="application/vnd.openxmlformats-officedocument.presentationml.notesSlide+xml"/>
  <Override PartName="/ppt/slides/slidef.xml" ContentType="application/vnd.openxmlformats-officedocument.presentationml.slide+xml"/>
  <Override PartName="/ppt/notesSlides/notesSlidee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f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a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elId0"/>
    <p:sldId id="258" r:id="RelId1"/>
    <p:sldId id="259" r:id="RelId2"/>
    <p:sldId id="260" r:id="RelId3"/>
    <p:sldId id="261" r:id="RelId4"/>
    <p:sldId id="262" r:id="RelId5"/>
    <p:sldId id="263" r:id="RelId6"/>
    <p:sldId id="264" r:id="RelId7"/>
    <p:sldId id="265" r:id="RelId8"/>
    <p:sldId id="266" r:id="RelId9"/>
    <p:sldId id="267" r:id="RelId10"/>
    <p:sldId id="268" r:id="RelId11"/>
    <p:sldId id="269" r:id="RelId12"/>
    <p:sldId id="270" r:id="RelId13"/>
    <p:sldId id="271" r:id="RelId14"/>
    <p:sldId id="272" r:id="RelId15"/>
    <p:sldId id="273" r:id="RelId16"/>
    <p:sldId id="274" r:id="RelId17"/>
    <p:sldId id="275" r:id="RelId18"/>
    <p:sldId id="276" r:id="RelId19"/>
    <p:sldId id="277" r:id="RelId20"/>
    <p:sldId id="278" r:id="RelId21"/>
    <p:sldId id="279" r:id="RelId22"/>
    <p:sldId id="280" r:id="RelId23"/>
    <p:sldId id="281" r:id="Rel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C910"/>
    <a:srgbClr val="D9D9D9"/>
    <a:srgbClr val="D3D3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80" autoAdjust="0"/>
    <p:restoredTop sz="86410" autoAdjust="0"/>
  </p:normalViewPr>
  <p:slideViewPr>
    <p:cSldViewPr snapToGrid="0" snapToObjects="1">
      <p:cViewPr varScale="1">
        <p:scale>
          <a:sx n="72" d="100"/>
          <a:sy n="72" d="100"/>
        </p:scale>
        <p:origin x="84" y="75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presProps.xml" Id="rId3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tableStyles" Target="tableStyles.xml" Id="rId6" /><Relationship Type="http://schemas.openxmlformats.org/officeDocument/2006/relationships/theme" Target="theme/theme1.xml" Id="rId5" /><Relationship Type="http://schemas.openxmlformats.org/officeDocument/2006/relationships/viewProps" Target="viewProps.xml" Id="rId4" /><Relationship Type="http://schemas.openxmlformats.org/officeDocument/2006/relationships/slide" Target="/ppt/slides/slide2.xml" Id="RelId0" /><Relationship Type="http://schemas.openxmlformats.org/officeDocument/2006/relationships/slide" Target="/ppt/slides/slide3.xml" Id="RelId1" /><Relationship Type="http://schemas.openxmlformats.org/officeDocument/2006/relationships/slide" Target="/ppt/slides/slide4.xml" Id="RelId2" /><Relationship Type="http://schemas.openxmlformats.org/officeDocument/2006/relationships/slide" Target="/ppt/slides/slide5.xml" Id="RelId3" /><Relationship Type="http://schemas.openxmlformats.org/officeDocument/2006/relationships/slide" Target="/ppt/slides/slide6.xml" Id="RelId4" /><Relationship Type="http://schemas.openxmlformats.org/officeDocument/2006/relationships/slide" Target="/ppt/slides/slide7.xml" Id="RelId5" /><Relationship Type="http://schemas.openxmlformats.org/officeDocument/2006/relationships/slide" Target="/ppt/slides/slide8.xml" Id="RelId6" /><Relationship Type="http://schemas.openxmlformats.org/officeDocument/2006/relationships/slide" Target="/ppt/slides/slide9.xml" Id="RelId7" /><Relationship Type="http://schemas.openxmlformats.org/officeDocument/2006/relationships/slide" Target="/ppt/slides/slidea.xml" Id="RelId8" /><Relationship Type="http://schemas.openxmlformats.org/officeDocument/2006/relationships/slide" Target="/ppt/slides/slideb.xml" Id="RelId9" /><Relationship Type="http://schemas.openxmlformats.org/officeDocument/2006/relationships/slide" Target="/ppt/slides/slidec.xml" Id="RelId10" /><Relationship Type="http://schemas.openxmlformats.org/officeDocument/2006/relationships/slide" Target="/ppt/slides/slided.xml" Id="RelId11" /><Relationship Type="http://schemas.openxmlformats.org/officeDocument/2006/relationships/slide" Target="/ppt/slides/slidee.xml" Id="RelId12" /><Relationship Type="http://schemas.openxmlformats.org/officeDocument/2006/relationships/slide" Target="/ppt/slides/slidef.xml" Id="RelId13" /><Relationship Type="http://schemas.openxmlformats.org/officeDocument/2006/relationships/slide" Target="/ppt/slides/slide10.xml" Id="RelId14" /><Relationship Type="http://schemas.openxmlformats.org/officeDocument/2006/relationships/slide" Target="/ppt/slides/slide11.xml" Id="RelId15" /><Relationship Type="http://schemas.openxmlformats.org/officeDocument/2006/relationships/slide" Target="/ppt/slides/slide12.xml" Id="RelId16" /><Relationship Type="http://schemas.openxmlformats.org/officeDocument/2006/relationships/slide" Target="/ppt/slides/slide13.xml" Id="RelId17" /><Relationship Type="http://schemas.openxmlformats.org/officeDocument/2006/relationships/slide" Target="/ppt/slides/slide14.xml" Id="RelId18" /><Relationship Type="http://schemas.openxmlformats.org/officeDocument/2006/relationships/slide" Target="/ppt/slides/slide15.xml" Id="RelId19" /><Relationship Type="http://schemas.openxmlformats.org/officeDocument/2006/relationships/slide" Target="/ppt/slides/slide16.xml" Id="RelId20" /><Relationship Type="http://schemas.openxmlformats.org/officeDocument/2006/relationships/slide" Target="/ppt/slides/slide17.xml" Id="RelId21" /><Relationship Type="http://schemas.openxmlformats.org/officeDocument/2006/relationships/slide" Target="/ppt/slides/slide18.xml" Id="RelId22" /><Relationship Type="http://schemas.openxmlformats.org/officeDocument/2006/relationships/slide" Target="/ppt/slides/slide19.xml" Id="RelId23" /><Relationship Type="http://schemas.openxmlformats.org/officeDocument/2006/relationships/slide" Target="/ppt/slides/slide1a.xml" Id="RelId24" /></Relationships>
</file>

<file path=ppt/notesSlides/notesSlide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Budgettair resultaat boekjaar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Gecumuleerd budgettair resultaat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Autofinancieringsmarge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tableEx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tableEx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decompositionTreeVisual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decompositionTreeVisual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decompositionTreeVisual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Exploitatieontvangsten 2024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gauge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Evolutie exploitatieontvangsten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Verdeling ontvangsten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actionButton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Evolutie werkingsontvangsten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Overzicht werkingsontvangsten 2024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Verdeling exploitatieuitgaven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Evolutie werkingsuitgaven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Evolutie werkingsuitgaven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Evolutie bezoldigingen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Bezoldigingen 2023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pieChart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Evolutie individuele hulpverlening OCMW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Evolutie toegestane werkingssubsidies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Evolutie alg. werkingssubsidies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Evolutie financiële kosten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Evolutie aflossingen financiële schulden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gauge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Investeringsuitgaven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columnChart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Investeringsontvangsten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gauge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columnChart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Investeringen  - aanrekening per boekjaar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Investeringen - vordering per boekjaar 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a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Evolutie fiscale ontvangsten (aanvullende/eigen belastingen)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b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Evolutie opc. onroerende voorheffing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Evolutie aanvullende personenbelasting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c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Evolutie alg. werkingssubsidies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Evolutie alg. werkingssubsidies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d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Evolutie spec. werkingssubsidies gemeente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e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Evolutie spec. werkingssubsidies OCMW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notesSlides/notesSlidef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Text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b="1" dirty="0"/>
              <a:t>Exploitatie uitgaven 2024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gauge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Evolutie exploitatie uitgaven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slicer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textbox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  <a:p xmlns:a="http://schemas.openxmlformats.org/drawingml/2006/main">
            <a:r>
              <a:rPr b="1" dirty="0"/>
              <a:t>shape</a:t>
            </a:r>
            <a:endParaRPr dirty="0"/>
          </a:p>
          <a:p xmlns:a="http://schemas.openxmlformats.org/drawingml/2006/main">
            <a:r>
              <a:rPr b="0" dirty="0"/>
              <a:t>No alt text provided</a:t>
            </a:r>
            <a:endParaRPr dirty="0"/>
          </a:p>
          <a:p xmlns:a="http://schemas.openxmlformats.org/drawingml/2006/main">
            <a:r>
              <a:rPr b="0" dirty="0"/>
              <a:t/>
            </a:r>
            <a:endParaRPr dirty="0"/>
          </a:p>
        </p:txBody>
      </p:sp>
    </p:spTree>
    <p:clrMapOvr>
      <a:masterClrMapping xmlns:a="http://schemas.openxmlformats.org/drawingml/2006/main"/>
    </p:clrMapOvr>
  </p:cSld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689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98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881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331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692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913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1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390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807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1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640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7ED9C8-F09A-4D9E-BEC0-4725162E21FF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691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image" Target="../media/image1.png" Id="rId2" /><Relationship Type="http://schemas.openxmlformats.org/officeDocument/2006/relationships/slideLayout" Target="../slideLayouts/slideLayout7.xml" Id="rId1" /><Relationship Type="http://schemas.openxmlformats.org/officeDocument/2006/relationships/image" Target="../media/image3.png" Id="rId5" /><Relationship Type="http://schemas.openxmlformats.org/officeDocument/2006/relationships/image" Target="../media/image2.png" Id="rId4" /><Relationship Type="http://schemas.openxmlformats.org/officeDocument/2006/relationships/hyperlink" Target="https://app.powerbi.com/groups/me/reports/2fb24824-63ac-4d90-985a-47408ba6b9b1?pbi_source=PowerPoint" TargetMode="External" Id="coverSlideHpLink" /></Relationships>
</file>

<file path=ppt/slides/_rels/slide1a.xml.rels>&#65279;<?xml version="1.0" encoding="utf-8"?><Relationships xmlns="http://schemas.openxmlformats.org/package/2006/relationships"><Relationship Type="http://schemas.openxmlformats.org/officeDocument/2006/relationships/notesSlide" Target="/ppt/notesSlides/notesSlide19.xml" Id="R989109f8df88436f" /><Relationship Type="http://schemas.openxmlformats.org/officeDocument/2006/relationships/slideLayout" Target="/ppt/slideLayouts/slideLayout8.xml" Id="R8c2545f776c34a46" /><Relationship Type="http://schemas.openxmlformats.org/officeDocument/2006/relationships/hyperlink" Target="https://app.powerbi.com/groups/me/reports/2fb24824-63ac-4d90-985a-47408ba6b9b1/?pbi_source=PowerPoint" TargetMode="External" Id="RelId24" /><Relationship Type="http://schemas.openxmlformats.org/officeDocument/2006/relationships/image" Target="/ppt/media/image1c.png" Id="imgId26682493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notesSlide" Target="/ppt/notesSlides/notesSlide.xml" Id="R8458a0ae252744a5" /><Relationship Type="http://schemas.openxmlformats.org/officeDocument/2006/relationships/slideLayout" Target="/ppt/slideLayouts/slideLayout8.xml" Id="R4cf6cbb8b5e64878" /><Relationship Type="http://schemas.openxmlformats.org/officeDocument/2006/relationships/hyperlink" Target="https://app.powerbi.com/groups/me/reports/2fb24824-63ac-4d90-985a-47408ba6b9b1/?pbi_source=PowerPoint" TargetMode="External" Id="RelId0" /><Relationship Type="http://schemas.openxmlformats.org/officeDocument/2006/relationships/image" Target="/ppt/media/image4.png" Id="imgId26682491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notesSlide" Target="/ppt/notesSlides/notesSlide2.xml" Id="Rbecc29682aab45a3" /><Relationship Type="http://schemas.openxmlformats.org/officeDocument/2006/relationships/slideLayout" Target="/ppt/slideLayouts/slideLayout8.xml" Id="R39a6e390496c46d8" /><Relationship Type="http://schemas.openxmlformats.org/officeDocument/2006/relationships/hyperlink" Target="https://app.powerbi.com/groups/me/reports/2fb24824-63ac-4d90-985a-47408ba6b9b1/?pbi_source=PowerPoint" TargetMode="External" Id="RelId1" /><Relationship Type="http://schemas.openxmlformats.org/officeDocument/2006/relationships/image" Target="/ppt/media/image5.png" Id="imgId26682491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notesSlide" Target="/ppt/notesSlides/notesSlide3.xml" Id="Rcaba2c9f0e5f4aab" /><Relationship Type="http://schemas.openxmlformats.org/officeDocument/2006/relationships/slideLayout" Target="/ppt/slideLayouts/slideLayout8.xml" Id="R5e10f5834b954550" /><Relationship Type="http://schemas.openxmlformats.org/officeDocument/2006/relationships/hyperlink" Target="https://app.powerbi.com/groups/me/reports/2fb24824-63ac-4d90-985a-47408ba6b9b1/?pbi_source=PowerPoint" TargetMode="External" Id="RelId2" /><Relationship Type="http://schemas.openxmlformats.org/officeDocument/2006/relationships/image" Target="/ppt/media/image6.png" Id="imgId26682491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notesSlide" Target="/ppt/notesSlides/notesSlide4.xml" Id="R0e25c7b6a0e042ea" /><Relationship Type="http://schemas.openxmlformats.org/officeDocument/2006/relationships/slideLayout" Target="/ppt/slideLayouts/slideLayout8.xml" Id="Red787c1a3a6f42a8" /><Relationship Type="http://schemas.openxmlformats.org/officeDocument/2006/relationships/hyperlink" Target="https://app.powerbi.com/groups/me/reports/2fb24824-63ac-4d90-985a-47408ba6b9b1/?pbi_source=PowerPoint" TargetMode="External" Id="RelId3" /><Relationship Type="http://schemas.openxmlformats.org/officeDocument/2006/relationships/image" Target="/ppt/media/image7.png" Id="imgId26682491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notesSlide" Target="/ppt/notesSlides/notesSlide5.xml" Id="Redc574fe1400441b" /><Relationship Type="http://schemas.openxmlformats.org/officeDocument/2006/relationships/slideLayout" Target="/ppt/slideLayouts/slideLayout8.xml" Id="Re5ebab15634a4d12" /><Relationship Type="http://schemas.openxmlformats.org/officeDocument/2006/relationships/hyperlink" Target="https://app.powerbi.com/groups/me/reports/2fb24824-63ac-4d90-985a-47408ba6b9b1/?pbi_source=PowerPoint" TargetMode="External" Id="RelId4" /><Relationship Type="http://schemas.openxmlformats.org/officeDocument/2006/relationships/image" Target="/ppt/media/image8.png" Id="imgId26682491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notesSlide" Target="/ppt/notesSlides/notesSlide6.xml" Id="R034cefe2a95d42ec" /><Relationship Type="http://schemas.openxmlformats.org/officeDocument/2006/relationships/slideLayout" Target="/ppt/slideLayouts/slideLayout8.xml" Id="Rb8aa8d0c590d4a76" /><Relationship Type="http://schemas.openxmlformats.org/officeDocument/2006/relationships/hyperlink" Target="https://app.powerbi.com/groups/me/reports/2fb24824-63ac-4d90-985a-47408ba6b9b1/?pbi_source=PowerPoint" TargetMode="External" Id="RelId5" /><Relationship Type="http://schemas.openxmlformats.org/officeDocument/2006/relationships/image" Target="/ppt/media/image9.png" Id="imgId26682491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notesSlide" Target="/ppt/notesSlides/notesSlide7.xml" Id="R1abf576e75744d8b" /><Relationship Type="http://schemas.openxmlformats.org/officeDocument/2006/relationships/slideLayout" Target="/ppt/slideLayouts/slideLayout8.xml" Id="Rd05ed74afa194f2f" /><Relationship Type="http://schemas.openxmlformats.org/officeDocument/2006/relationships/hyperlink" Target="https://app.powerbi.com/groups/me/reports/2fb24824-63ac-4d90-985a-47408ba6b9b1/?pbi_source=PowerPoint" TargetMode="External" Id="RelId6" /><Relationship Type="http://schemas.openxmlformats.org/officeDocument/2006/relationships/image" Target="/ppt/media/imagea.png" Id="imgId26682491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notesSlide" Target="/ppt/notesSlides/notesSlide8.xml" Id="R113d106ea22a4066" /><Relationship Type="http://schemas.openxmlformats.org/officeDocument/2006/relationships/slideLayout" Target="/ppt/slideLayouts/slideLayout8.xml" Id="R24f4edcaaecb4984" /><Relationship Type="http://schemas.openxmlformats.org/officeDocument/2006/relationships/hyperlink" Target="https://app.powerbi.com/groups/me/reports/2fb24824-63ac-4d90-985a-47408ba6b9b1/?pbi_source=PowerPoint" TargetMode="External" Id="RelId7" /><Relationship Type="http://schemas.openxmlformats.org/officeDocument/2006/relationships/image" Target="/ppt/media/imageb.png" Id="imgId26682491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notesSlide" Target="/ppt/notesSlides/notesSlidef.xml" Id="R2797dafdba22431e" /><Relationship Type="http://schemas.openxmlformats.org/officeDocument/2006/relationships/slideLayout" Target="/ppt/slideLayouts/slideLayout8.xml" Id="R53d02cd298bd45f9" /><Relationship Type="http://schemas.openxmlformats.org/officeDocument/2006/relationships/hyperlink" Target="https://app.powerbi.com/groups/me/reports/2fb24824-63ac-4d90-985a-47408ba6b9b1/?pbi_source=PowerPoint" TargetMode="External" Id="RelId14" /><Relationship Type="http://schemas.openxmlformats.org/officeDocument/2006/relationships/image" Target="/ppt/media/image12.png" Id="imgId26682492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notesSlide" Target="/ppt/notesSlides/notesSlide10.xml" Id="R66178d9dbb3749f0" /><Relationship Type="http://schemas.openxmlformats.org/officeDocument/2006/relationships/slideLayout" Target="/ppt/slideLayouts/slideLayout8.xml" Id="Rebe274bafbef4eb2" /><Relationship Type="http://schemas.openxmlformats.org/officeDocument/2006/relationships/hyperlink" Target="https://app.powerbi.com/groups/me/reports/2fb24824-63ac-4d90-985a-47408ba6b9b1/?pbi_source=PowerPoint" TargetMode="External" Id="RelId15" /><Relationship Type="http://schemas.openxmlformats.org/officeDocument/2006/relationships/image" Target="/ppt/media/image13.png" Id="imgId26682492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notesSlide" Target="/ppt/notesSlides/notesSlide11.xml" Id="R4bcf29e0d1b544a6" /><Relationship Type="http://schemas.openxmlformats.org/officeDocument/2006/relationships/slideLayout" Target="/ppt/slideLayouts/slideLayout8.xml" Id="R00170c900dc34f70" /><Relationship Type="http://schemas.openxmlformats.org/officeDocument/2006/relationships/hyperlink" Target="https://app.powerbi.com/groups/me/reports/2fb24824-63ac-4d90-985a-47408ba6b9b1/?pbi_source=PowerPoint" TargetMode="External" Id="RelId16" /><Relationship Type="http://schemas.openxmlformats.org/officeDocument/2006/relationships/image" Target="/ppt/media/image14.png" Id="imgId26682492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notesSlide" Target="/ppt/notesSlides/notesSlide12.xml" Id="R18b8431cdf7549d8" /><Relationship Type="http://schemas.openxmlformats.org/officeDocument/2006/relationships/slideLayout" Target="/ppt/slideLayouts/slideLayout8.xml" Id="R5a7f238c2d1b47dc" /><Relationship Type="http://schemas.openxmlformats.org/officeDocument/2006/relationships/hyperlink" Target="https://app.powerbi.com/groups/me/reports/2fb24824-63ac-4d90-985a-47408ba6b9b1/?pbi_source=PowerPoint" TargetMode="External" Id="RelId17" /><Relationship Type="http://schemas.openxmlformats.org/officeDocument/2006/relationships/image" Target="/ppt/media/image15.png" Id="imgId26682492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notesSlide" Target="/ppt/notesSlides/notesSlide13.xml" Id="R1c6b454b5c2b43fa" /><Relationship Type="http://schemas.openxmlformats.org/officeDocument/2006/relationships/slideLayout" Target="/ppt/slideLayouts/slideLayout8.xml" Id="R952f786703f84a2a" /><Relationship Type="http://schemas.openxmlformats.org/officeDocument/2006/relationships/hyperlink" Target="https://app.powerbi.com/groups/me/reports/2fb24824-63ac-4d90-985a-47408ba6b9b1/?pbi_source=PowerPoint" TargetMode="External" Id="RelId18" /><Relationship Type="http://schemas.openxmlformats.org/officeDocument/2006/relationships/image" Target="/ppt/media/image16.png" Id="imgId26682492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notesSlide" Target="/ppt/notesSlides/notesSlide14.xml" Id="R95f899d1145e43cc" /><Relationship Type="http://schemas.openxmlformats.org/officeDocument/2006/relationships/slideLayout" Target="/ppt/slideLayouts/slideLayout8.xml" Id="R91b58b0f7759413f" /><Relationship Type="http://schemas.openxmlformats.org/officeDocument/2006/relationships/hyperlink" Target="https://app.powerbi.com/groups/me/reports/2fb24824-63ac-4d90-985a-47408ba6b9b1/?pbi_source=PowerPoint" TargetMode="External" Id="RelId19" /><Relationship Type="http://schemas.openxmlformats.org/officeDocument/2006/relationships/image" Target="/ppt/media/image17.png" Id="imgId26682493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notesSlide" Target="/ppt/notesSlides/notesSlide15.xml" Id="R12a61a3cf05c4391" /><Relationship Type="http://schemas.openxmlformats.org/officeDocument/2006/relationships/slideLayout" Target="/ppt/slideLayouts/slideLayout8.xml" Id="R3201ba9b10b84423" /><Relationship Type="http://schemas.openxmlformats.org/officeDocument/2006/relationships/hyperlink" Target="https://app.powerbi.com/groups/me/reports/2fb24824-63ac-4d90-985a-47408ba6b9b1/?pbi_source=PowerPoint" TargetMode="External" Id="RelId20" /><Relationship Type="http://schemas.openxmlformats.org/officeDocument/2006/relationships/image" Target="/ppt/media/image18.png" Id="imgId26682493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notesSlide" Target="/ppt/notesSlides/notesSlide16.xml" Id="R030310393d8a465e" /><Relationship Type="http://schemas.openxmlformats.org/officeDocument/2006/relationships/slideLayout" Target="/ppt/slideLayouts/slideLayout8.xml" Id="R83f732ae2def49e8" /><Relationship Type="http://schemas.openxmlformats.org/officeDocument/2006/relationships/hyperlink" Target="https://app.powerbi.com/groups/me/reports/2fb24824-63ac-4d90-985a-47408ba6b9b1/?pbi_source=PowerPoint" TargetMode="External" Id="RelId21" /><Relationship Type="http://schemas.openxmlformats.org/officeDocument/2006/relationships/image" Target="/ppt/media/image19.png" Id="imgId26682493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notesSlide" Target="/ppt/notesSlides/notesSlide17.xml" Id="R39a77ac0559145d7" /><Relationship Type="http://schemas.openxmlformats.org/officeDocument/2006/relationships/slideLayout" Target="/ppt/slideLayouts/slideLayout8.xml" Id="Ref14ecb9cb51474b" /><Relationship Type="http://schemas.openxmlformats.org/officeDocument/2006/relationships/hyperlink" Target="https://app.powerbi.com/groups/me/reports/2fb24824-63ac-4d90-985a-47408ba6b9b1/?pbi_source=PowerPoint" TargetMode="External" Id="RelId22" /><Relationship Type="http://schemas.openxmlformats.org/officeDocument/2006/relationships/image" Target="/ppt/media/image1a.png" Id="imgId26682493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notesSlide" Target="/ppt/notesSlides/notesSlide18.xml" Id="R37e1d2f4347544e1" /><Relationship Type="http://schemas.openxmlformats.org/officeDocument/2006/relationships/slideLayout" Target="/ppt/slideLayouts/slideLayout8.xml" Id="Rd452899716df48e5" /><Relationship Type="http://schemas.openxmlformats.org/officeDocument/2006/relationships/hyperlink" Target="https://app.powerbi.com/groups/me/reports/2fb24824-63ac-4d90-985a-47408ba6b9b1/?pbi_source=PowerPoint" TargetMode="External" Id="RelId23" /><Relationship Type="http://schemas.openxmlformats.org/officeDocument/2006/relationships/image" Target="/ppt/media/image1b.png" Id="imgId266824935" /></Relationships>
</file>

<file path=ppt/slides/_rels/slidea.xml.rels>&#65279;<?xml version="1.0" encoding="utf-8"?><Relationships xmlns="http://schemas.openxmlformats.org/package/2006/relationships"><Relationship Type="http://schemas.openxmlformats.org/officeDocument/2006/relationships/notesSlide" Target="/ppt/notesSlides/notesSlide9.xml" Id="R34e0703a3cec4e01" /><Relationship Type="http://schemas.openxmlformats.org/officeDocument/2006/relationships/slideLayout" Target="/ppt/slideLayouts/slideLayout8.xml" Id="R510b27ae608d4d6e" /><Relationship Type="http://schemas.openxmlformats.org/officeDocument/2006/relationships/hyperlink" Target="https://app.powerbi.com/groups/me/reports/2fb24824-63ac-4d90-985a-47408ba6b9b1/?pbi_source=PowerPoint" TargetMode="External" Id="RelId8" /><Relationship Type="http://schemas.openxmlformats.org/officeDocument/2006/relationships/image" Target="/ppt/media/imagec.png" Id="imgId266824918" /></Relationships>
</file>

<file path=ppt/slides/_rels/slideb.xml.rels>&#65279;<?xml version="1.0" encoding="utf-8"?><Relationships xmlns="http://schemas.openxmlformats.org/package/2006/relationships"><Relationship Type="http://schemas.openxmlformats.org/officeDocument/2006/relationships/notesSlide" Target="/ppt/notesSlides/notesSlidea.xml" Id="Rcb839ce2ee3a472b" /><Relationship Type="http://schemas.openxmlformats.org/officeDocument/2006/relationships/slideLayout" Target="/ppt/slideLayouts/slideLayout8.xml" Id="Rc42282ec8c584d69" /><Relationship Type="http://schemas.openxmlformats.org/officeDocument/2006/relationships/hyperlink" Target="https://app.powerbi.com/groups/me/reports/2fb24824-63ac-4d90-985a-47408ba6b9b1/?pbi_source=PowerPoint" TargetMode="External" Id="RelId9" /><Relationship Type="http://schemas.openxmlformats.org/officeDocument/2006/relationships/image" Target="/ppt/media/imaged.png" Id="imgId266824919" /></Relationships>
</file>

<file path=ppt/slides/_rels/slidec.xml.rels>&#65279;<?xml version="1.0" encoding="utf-8"?><Relationships xmlns="http://schemas.openxmlformats.org/package/2006/relationships"><Relationship Type="http://schemas.openxmlformats.org/officeDocument/2006/relationships/notesSlide" Target="/ppt/notesSlides/notesSlideb.xml" Id="R0f40b88bc8bd462a" /><Relationship Type="http://schemas.openxmlformats.org/officeDocument/2006/relationships/slideLayout" Target="/ppt/slideLayouts/slideLayout8.xml" Id="R759a0180246549b6" /><Relationship Type="http://schemas.openxmlformats.org/officeDocument/2006/relationships/hyperlink" Target="https://app.powerbi.com/groups/me/reports/2fb24824-63ac-4d90-985a-47408ba6b9b1/?pbi_source=PowerPoint" TargetMode="External" Id="RelId10" /><Relationship Type="http://schemas.openxmlformats.org/officeDocument/2006/relationships/image" Target="/ppt/media/imagee.png" Id="imgId266824920" /></Relationships>
</file>

<file path=ppt/slides/_rels/slided.xml.rels>&#65279;<?xml version="1.0" encoding="utf-8"?><Relationships xmlns="http://schemas.openxmlformats.org/package/2006/relationships"><Relationship Type="http://schemas.openxmlformats.org/officeDocument/2006/relationships/notesSlide" Target="/ppt/notesSlides/notesSlidec.xml" Id="Rc5bf8852deef4b37" /><Relationship Type="http://schemas.openxmlformats.org/officeDocument/2006/relationships/slideLayout" Target="/ppt/slideLayouts/slideLayout8.xml" Id="Rc40d25816dd84eff" /><Relationship Type="http://schemas.openxmlformats.org/officeDocument/2006/relationships/hyperlink" Target="https://app.powerbi.com/groups/me/reports/2fb24824-63ac-4d90-985a-47408ba6b9b1/?pbi_source=PowerPoint" TargetMode="External" Id="RelId11" /><Relationship Type="http://schemas.openxmlformats.org/officeDocument/2006/relationships/image" Target="/ppt/media/imagef.png" Id="imgId266824921" /></Relationships>
</file>

<file path=ppt/slides/_rels/slidee.xml.rels>&#65279;<?xml version="1.0" encoding="utf-8"?><Relationships xmlns="http://schemas.openxmlformats.org/package/2006/relationships"><Relationship Type="http://schemas.openxmlformats.org/officeDocument/2006/relationships/notesSlide" Target="/ppt/notesSlides/notesSlided.xml" Id="R3cbef92ede6d4e88" /><Relationship Type="http://schemas.openxmlformats.org/officeDocument/2006/relationships/slideLayout" Target="/ppt/slideLayouts/slideLayout8.xml" Id="Reaabbf59aa0b4016" /><Relationship Type="http://schemas.openxmlformats.org/officeDocument/2006/relationships/hyperlink" Target="https://app.powerbi.com/groups/me/reports/2fb24824-63ac-4d90-985a-47408ba6b9b1/?pbi_source=PowerPoint" TargetMode="External" Id="RelId12" /><Relationship Type="http://schemas.openxmlformats.org/officeDocument/2006/relationships/image" Target="/ppt/media/image10.png" Id="imgId266824923" /></Relationships>
</file>

<file path=ppt/slides/_rels/slidef.xml.rels>&#65279;<?xml version="1.0" encoding="utf-8"?><Relationships xmlns="http://schemas.openxmlformats.org/package/2006/relationships"><Relationship Type="http://schemas.openxmlformats.org/officeDocument/2006/relationships/notesSlide" Target="/ppt/notesSlides/notesSlidee.xml" Id="R0b6b93dfab15483d" /><Relationship Type="http://schemas.openxmlformats.org/officeDocument/2006/relationships/slideLayout" Target="/ppt/slideLayouts/slideLayout8.xml" Id="Rba5968190fb946cd" /><Relationship Type="http://schemas.openxmlformats.org/officeDocument/2006/relationships/hyperlink" Target="https://app.powerbi.com/groups/me/reports/2fb24824-63ac-4d90-985a-47408ba6b9b1/?pbi_source=PowerPoint" TargetMode="External" Id="RelId13" /><Relationship Type="http://schemas.openxmlformats.org/officeDocument/2006/relationships/image" Target="/ppt/media/image11.png" Id="imgId266824924" /></Relationships>
</file>

<file path=ppt/slides/slide1.xml><?xml version="1.0" encoding="utf-8"?>
<p:sld xmlns:adec="http://schemas.microsoft.com/office/drawing/2017/decorative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itle 1"/>
          <p:cNvSpPr txBox="1">
            <a:spLocks noGrp="1"/>
          </p:cNvSpPr>
          <p:nvPr>
            <p:ph type="title" idx="4294967295"/>
          </p:nvPr>
        </p:nvSpPr>
        <p:spPr>
          <a:xfrm>
            <a:off x="810584" y="2982149"/>
            <a:ext cx="6314017" cy="600075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 baseline="0">
                <a:solidFill>
                  <a:schemeClr val="tx1"/>
                </a:solidFill>
                <a:latin typeface="Segoe UI Light" charset="0"/>
                <a:ea typeface="Segoe UI Light" charset="0"/>
                <a:cs typeface="Segoe UI Light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srgbClr val="F3C910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Rekening 2024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F3C910"/>
              </a:solidFill>
              <a:effectLst/>
              <a:uLnTx/>
              <a:uFillTx/>
              <a:latin typeface="Segoe UI Light" charset="0"/>
              <a:ea typeface="Segoe UI Light" charset="0"/>
              <a:cs typeface="Segoe UI Light" charset="0"/>
            </a:endParaRPr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853448" y="3658761"/>
            <a:ext cx="1488017" cy="25347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1200" b="0" i="0" u="sng" kern="1200">
                <a:solidFill>
                  <a:schemeClr val="tx1"/>
                </a:solidFill>
                <a:latin typeface="Segoe UI" charset="0"/>
                <a:ea typeface="Segoe UI" charset="0"/>
                <a:cs typeface="Segoe UI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chemeClr val="bg1"/>
                </a:solidFill>
                <a:hlinkClick r:id="coverSlideHpLink"/>
              </a:rPr>
              <a:t>View in Power BI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2315" y="5823544"/>
            <a:ext cx="2177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i="0" dirty="0">
                <a:solidFill>
                  <a:schemeClr val="bg1"/>
                </a:solidFill>
                <a:latin typeface="Segoe UI Semibold" charset="0"/>
                <a:ea typeface="Segoe UI Semibold" charset="0"/>
                <a:cs typeface="Segoe UI Semibold" charset="0"/>
              </a:rPr>
              <a:t>Downloaded at:</a:t>
            </a:r>
          </a:p>
          <a:p>
            <a:r>
              <a:rPr lang="en-US" sz="900" b="0" i="0" dirty="0">
                <a:solidFill>
                  <a:schemeClr val="bg1"/>
                </a:solidFill>
                <a:latin typeface="Segoe UI" charset="0"/>
                <a:ea typeface="Segoe UI" charset="0"/>
                <a:cs typeface="Segoe UI" charset="0"/>
              </a:rPr>
              <a:t>3-6-2025 07:59:42 UTC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8512" y="5407903"/>
            <a:ext cx="2177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solidFill>
                  <a:schemeClr val="bg1"/>
                </a:solidFill>
                <a:latin typeface="Segoe UI Semibold" charset="0"/>
                <a:ea typeface="Segoe UI Semibold" charset="0"/>
                <a:cs typeface="Segoe UI Semibold" charset="0"/>
              </a:rPr>
              <a:t>Last data refresh:</a:t>
            </a:r>
            <a:endParaRPr lang="en-US" sz="900" b="1" i="0" dirty="0">
              <a:solidFill>
                <a:schemeClr val="bg1"/>
              </a:solidFill>
              <a:latin typeface="Segoe UI Semibold" charset="0"/>
              <a:ea typeface="Segoe UI Semibold" charset="0"/>
              <a:cs typeface="Segoe UI Semibold" charset="0"/>
            </a:endParaRPr>
          </a:p>
          <a:p>
            <a:r>
              <a:rPr lang="en-US" sz="900" dirty="0">
                <a:solidFill>
                  <a:schemeClr val="bg1"/>
                </a:solidFill>
                <a:latin typeface="Segoe UI" charset="0"/>
                <a:ea typeface="Segoe UI" charset="0"/>
                <a:cs typeface="Segoe UI" charset="0"/>
              </a:rPr>
              <a:t>3-6-2025 05:03:42 UTC</a:t>
            </a:r>
            <a:endParaRPr lang="en-US" sz="900" b="0" i="0" dirty="0">
              <a:solidFill>
                <a:schemeClr val="bg1"/>
              </a:solidFill>
              <a:latin typeface="Segoe UI" charset="0"/>
              <a:ea typeface="Segoe UI" charset="0"/>
              <a:cs typeface="Segoe UI" charset="0"/>
            </a:endParaRPr>
          </a:p>
        </p:txBody>
      </p:sp>
      <p:pic>
        <p:nvPicPr>
          <p:cNvPr id="16" name="Picture 15" descr="Microsoft Power BI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44" y="722376"/>
            <a:ext cx="1490690" cy="245805"/>
          </a:xfrm>
          <a:prstGeom prst="rect">
            <a:avLst/>
          </a:prstGeom>
        </p:spPr>
      </p:pic>
      <p:pic>
        <p:nvPicPr>
          <p:cNvPr id="18" name="Picture 1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696" y="3694176"/>
            <a:ext cx="162027" cy="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0729"/>
      </p:ext>
    </p:extLst>
  </p:cSld>
  <p:clrMapOvr>
    <a:masterClrMapping/>
  </p:clrMapOvr>
</p:sld>
</file>

<file path=ppt/slides/slide1a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Investeringen  - aanrekening per boekjaar ,Investeringen - vordering per boekjaar . Please refer to the notes on this slide for details">
            <a:hlinkClick xmlns:r="http://schemas.openxmlformats.org/officeDocument/2006/relationships" xmlns:a="http://schemas.openxmlformats.org/drawingml/2006/main" r:id="RelId24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36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Investeringen (aanrekeningen &amp;vorderingen</a:t>
            </a:r>
          </a:p>
        </p:txBody>
      </p:sp>
    </p:spTree>
    <p:clrMapOvr>
      <a:masterClrMapping xmlns:a="http://schemas.openxmlformats.org/drawingml/2006/main"/>
    </p:clrMapOvr>
  </p:cSld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Budgettair resultaat boekjaar ,Gecumuleerd budgettair resultaat ,slicer. Please refer to the notes on this slide for details">
            <a:hlinkClick xmlns:r="http://schemas.openxmlformats.org/officeDocument/2006/relationships" xmlns:a="http://schemas.openxmlformats.org/drawingml/2006/main" r:id="RelId0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10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Budgettair resultaat</a:t>
            </a:r>
          </a:p>
        </p:txBody>
      </p:sp>
    </p:spTree>
    <p:clrMapOvr>
      <a:masterClrMapping xmlns:a="http://schemas.openxmlformats.org/drawingml/2006/main"/>
    </p:clrMapOvr>
  </p:cSld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Autofinancieringsmarge ,slicer. Please refer to the notes on this slide for details">
            <a:hlinkClick xmlns:r="http://schemas.openxmlformats.org/officeDocument/2006/relationships" xmlns:a="http://schemas.openxmlformats.org/drawingml/2006/main" r:id="RelId1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11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AFM</a:t>
            </a:r>
          </a:p>
        </p:txBody>
      </p:sp>
    </p:spTree>
    <p:clrMapOvr>
      <a:masterClrMapping xmlns:a="http://schemas.openxmlformats.org/drawingml/2006/main"/>
    </p:clrMapOvr>
  </p:cSld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tableEx ,tableEx. Please refer to the notes on this slide for details">
            <a:hlinkClick xmlns:r="http://schemas.openxmlformats.org/officeDocument/2006/relationships" xmlns:a="http://schemas.openxmlformats.org/drawingml/2006/main" r:id="RelId2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12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Schema J2</a:t>
            </a:r>
          </a:p>
        </p:txBody>
      </p:sp>
    </p:spTree>
    <p:clrMapOvr>
      <a:masterClrMapping xmlns:a="http://schemas.openxmlformats.org/drawingml/2006/main"/>
    </p:clrMapOvr>
  </p:cSld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decompositionTreeVisual ,slicer. Please refer to the notes on this slide for details">
            <a:hlinkClick xmlns:r="http://schemas.openxmlformats.org/officeDocument/2006/relationships" xmlns:a="http://schemas.openxmlformats.org/drawingml/2006/main" r:id="RelId3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13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Saldo</a:t>
            </a:r>
          </a:p>
        </p:txBody>
      </p:sp>
    </p:spTree>
    <p:clrMapOvr>
      <a:masterClrMapping xmlns:a="http://schemas.openxmlformats.org/drawingml/2006/main"/>
    </p:clrMapOvr>
  </p:cSld>
</p:sld>
</file>

<file path=ppt/slides/slide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decompositionTreeVisual. Please refer to the notes on this slide for details">
            <a:hlinkClick xmlns:r="http://schemas.openxmlformats.org/officeDocument/2006/relationships" xmlns:a="http://schemas.openxmlformats.org/drawingml/2006/main" r:id="RelId4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14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Saldo_1</a:t>
            </a:r>
          </a:p>
        </p:txBody>
      </p:sp>
    </p:spTree>
    <p:clrMapOvr>
      <a:masterClrMapping xmlns:a="http://schemas.openxmlformats.org/drawingml/2006/main"/>
    </p:clrMapOvr>
  </p:cSld>
</p:sld>
</file>

<file path=ppt/slides/slide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decompositionTreeVisual. Please refer to the notes on this slide for details">
            <a:hlinkClick xmlns:r="http://schemas.openxmlformats.org/officeDocument/2006/relationships" xmlns:a="http://schemas.openxmlformats.org/drawingml/2006/main" r:id="RelId5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15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Saldo_2</a:t>
            </a:r>
          </a:p>
        </p:txBody>
      </p:sp>
    </p:spTree>
    <p:clrMapOvr>
      <a:masterClrMapping xmlns:a="http://schemas.openxmlformats.org/drawingml/2006/main"/>
    </p:clrMapOvr>
  </p:cSld>
</p:sld>
</file>

<file path=ppt/slides/slide8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xploitatieontvangsten 2024 ,gauge ,Evolutie exploitatieontvangsten ,slicer ,textbox ,textbox. Please refer to the notes on this slide for details">
            <a:hlinkClick xmlns:r="http://schemas.openxmlformats.org/officeDocument/2006/relationships" xmlns:a="http://schemas.openxmlformats.org/drawingml/2006/main" r:id="RelId6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16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Expl. ontv.</a:t>
            </a:r>
          </a:p>
        </p:txBody>
      </p:sp>
    </p:spTree>
    <p:clrMapOvr>
      <a:masterClrMapping xmlns:a="http://schemas.openxmlformats.org/drawingml/2006/main"/>
    </p:clrMapOvr>
  </p:cSld>
</p:sld>
</file>

<file path=ppt/slides/slide9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Verdeling ontvangsten ,actionButton. Please refer to the notes on this slide for details">
            <a:hlinkClick xmlns:r="http://schemas.openxmlformats.org/officeDocument/2006/relationships" xmlns:a="http://schemas.openxmlformats.org/drawingml/2006/main" r:id="RelId7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17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Verdeling ontv.</a:t>
            </a:r>
          </a:p>
        </p:txBody>
      </p:sp>
    </p:spTree>
    <p:clrMapOvr>
      <a:masterClrMapping xmlns:a="http://schemas.openxmlformats.org/drawingml/2006/main"/>
    </p:clrMapOvr>
  </p:cSld>
</p:sld>
</file>

<file path=ppt/slides/slide10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xploitatie uitgaven 2024 ,gauge ,Evolutie exploitatie uitgaven ,slicer ,textbox ,textbox ,shape. Please refer to the notes on this slide for details">
            <a:hlinkClick xmlns:r="http://schemas.openxmlformats.org/officeDocument/2006/relationships" xmlns:a="http://schemas.openxmlformats.org/drawingml/2006/main" r:id="RelId14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25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Evol. Expl. uitg.</a:t>
            </a:r>
          </a:p>
        </p:txBody>
      </p:sp>
    </p:spTree>
    <p:clrMapOvr>
      <a:masterClrMapping xmlns:a="http://schemas.openxmlformats.org/drawingml/2006/main"/>
    </p:clrMapOvr>
  </p:cSld>
</p:sld>
</file>

<file path=ppt/slides/slide1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Verdeling exploitatieuitgaven. Please refer to the notes on this slide for details">
            <a:hlinkClick xmlns:r="http://schemas.openxmlformats.org/officeDocument/2006/relationships" xmlns:a="http://schemas.openxmlformats.org/drawingml/2006/main" r:id="RelId15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26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Verdeling expl.uitg</a:t>
            </a:r>
          </a:p>
        </p:txBody>
      </p:sp>
    </p:spTree>
    <p:clrMapOvr>
      <a:masterClrMapping xmlns:a="http://schemas.openxmlformats.org/drawingml/2006/main"/>
    </p:clrMapOvr>
  </p:cSld>
</p:sld>
</file>

<file path=ppt/slides/slide1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volutie werkingsuitgaven ,slicer ,Evolutie werkingsuitgaven ,textbox. Please refer to the notes on this slide for details">
            <a:hlinkClick xmlns:r="http://schemas.openxmlformats.org/officeDocument/2006/relationships" xmlns:a="http://schemas.openxmlformats.org/drawingml/2006/main" r:id="RelId16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27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Evol. werkingsuitg.</a:t>
            </a:r>
          </a:p>
        </p:txBody>
      </p:sp>
    </p:spTree>
    <p:clrMapOvr>
      <a:masterClrMapping xmlns:a="http://schemas.openxmlformats.org/drawingml/2006/main"/>
    </p:clrMapOvr>
  </p:cSld>
</p:sld>
</file>

<file path=ppt/slides/slide1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volutie bezoldigingen ,slicer ,Bezoldigingen 2023 ,textbox ,textbox ,slicer. Please refer to the notes on this slide for details">
            <a:hlinkClick xmlns:r="http://schemas.openxmlformats.org/officeDocument/2006/relationships" xmlns:a="http://schemas.openxmlformats.org/drawingml/2006/main" r:id="RelId17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28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Evolutie bezold.</a:t>
            </a:r>
          </a:p>
        </p:txBody>
      </p:sp>
    </p:spTree>
    <p:clrMapOvr>
      <a:masterClrMapping xmlns:a="http://schemas.openxmlformats.org/drawingml/2006/main"/>
    </p:clrMapOvr>
  </p:cSld>
</p:sld>
</file>

<file path=ppt/slides/slide1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pieChart. Please refer to the notes on this slide for details">
            <a:hlinkClick xmlns:r="http://schemas.openxmlformats.org/officeDocument/2006/relationships" xmlns:a="http://schemas.openxmlformats.org/drawingml/2006/main" r:id="RelId18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29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Verd. bezoldigingen</a:t>
            </a:r>
          </a:p>
        </p:txBody>
      </p:sp>
    </p:spTree>
    <p:clrMapOvr>
      <a:masterClrMapping xmlns:a="http://schemas.openxmlformats.org/drawingml/2006/main"/>
    </p:clrMapOvr>
  </p:cSld>
</p:sld>
</file>

<file path=ppt/slides/slide1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volutie individuele hulpverlening OCMW ,textbox ,textbox ,textbox ,textbox. Please refer to the notes on this slide for details">
            <a:hlinkClick xmlns:r="http://schemas.openxmlformats.org/officeDocument/2006/relationships" xmlns:a="http://schemas.openxmlformats.org/drawingml/2006/main" r:id="RelId19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30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Ind. hulpverl OCMW</a:t>
            </a:r>
          </a:p>
        </p:txBody>
      </p:sp>
    </p:spTree>
    <p:clrMapOvr>
      <a:masterClrMapping xmlns:a="http://schemas.openxmlformats.org/drawingml/2006/main"/>
    </p:clrMapOvr>
  </p:cSld>
</p:sld>
</file>

<file path=ppt/slides/slide1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volutie toegestane werkingssubsidies ,Evolutie alg. werkingssubsidies ,slicer ,textbox ,textbox. Please refer to the notes on this slide for details">
            <a:hlinkClick xmlns:r="http://schemas.openxmlformats.org/officeDocument/2006/relationships" xmlns:a="http://schemas.openxmlformats.org/drawingml/2006/main" r:id="RelId20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31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Werkingssubsidies</a:t>
            </a:r>
          </a:p>
        </p:txBody>
      </p:sp>
    </p:spTree>
    <p:clrMapOvr>
      <a:masterClrMapping xmlns:a="http://schemas.openxmlformats.org/drawingml/2006/main"/>
    </p:clrMapOvr>
  </p:cSld>
</p:sld>
</file>

<file path=ppt/slides/slide1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volutie financiële kosten ,Evolutie aflossingen financiële schulden ,slicer. Please refer to the notes on this slide for details">
            <a:hlinkClick xmlns:r="http://schemas.openxmlformats.org/officeDocument/2006/relationships" xmlns:a="http://schemas.openxmlformats.org/drawingml/2006/main" r:id="RelId21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33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161925" y="0"/>
            <a:ext cx="11858625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PLU</a:t>
            </a:r>
          </a:p>
        </p:txBody>
      </p:sp>
    </p:spTree>
    <p:clrMapOvr>
      <a:masterClrMapping xmlns:a="http://schemas.openxmlformats.org/drawingml/2006/main"/>
    </p:clrMapOvr>
  </p:cSld>
</p:sld>
</file>

<file path=ppt/slides/slide18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gauge ,Investeringsuitgaven ,columnChart. Please refer to the notes on this slide for details">
            <a:hlinkClick xmlns:r="http://schemas.openxmlformats.org/officeDocument/2006/relationships" xmlns:a="http://schemas.openxmlformats.org/drawingml/2006/main" r:id="RelId22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34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Inv. uitg</a:t>
            </a:r>
          </a:p>
        </p:txBody>
      </p:sp>
    </p:spTree>
    <p:clrMapOvr>
      <a:masterClrMapping xmlns:a="http://schemas.openxmlformats.org/drawingml/2006/main"/>
    </p:clrMapOvr>
  </p:cSld>
</p:sld>
</file>

<file path=ppt/slides/slide19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Investeringsontvangsten ,gauge ,columnChart. Please refer to the notes on this slide for details">
            <a:hlinkClick xmlns:r="http://schemas.openxmlformats.org/officeDocument/2006/relationships" xmlns:a="http://schemas.openxmlformats.org/drawingml/2006/main" r:id="RelId23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35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Inv. ontv</a:t>
            </a:r>
          </a:p>
        </p:txBody>
      </p:sp>
    </p:spTree>
    <p:clrMapOvr>
      <a:masterClrMapping xmlns:a="http://schemas.openxmlformats.org/drawingml/2006/main"/>
    </p:clrMapOvr>
  </p:cSld>
</p:sld>
</file>

<file path=ppt/slides/slidea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volutie werkingsontvangsten ,slicer ,Overzicht werkingsontvangsten 2024 ,textbox ,textbox. Please refer to the notes on this slide for details">
            <a:hlinkClick xmlns:r="http://schemas.openxmlformats.org/officeDocument/2006/relationships" xmlns:a="http://schemas.openxmlformats.org/drawingml/2006/main" r:id="RelId8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18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Evol. werkingsontv.</a:t>
            </a:r>
          </a:p>
        </p:txBody>
      </p:sp>
    </p:spTree>
    <p:clrMapOvr>
      <a:masterClrMapping xmlns:a="http://schemas.openxmlformats.org/drawingml/2006/main"/>
    </p:clrMapOvr>
  </p:cSld>
</p:sld>
</file>

<file path=ppt/slides/slideb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volutie fiscale ontvangsten (aanvullende/eigen belastingen) ,textbox ,textbox ,textbox ,textbox ,textbox ,textbox. Please refer to the notes on this slide for details">
            <a:hlinkClick xmlns:r="http://schemas.openxmlformats.org/officeDocument/2006/relationships" xmlns:a="http://schemas.openxmlformats.org/drawingml/2006/main" r:id="RelId9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19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Evol. fisc. ontv.</a:t>
            </a:r>
          </a:p>
        </p:txBody>
      </p:sp>
    </p:spTree>
    <p:clrMapOvr>
      <a:masterClrMapping xmlns:a="http://schemas.openxmlformats.org/drawingml/2006/main"/>
    </p:clrMapOvr>
  </p:cSld>
</p:sld>
</file>

<file path=ppt/slides/slidec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volutie opc. onroerende voorheffing ,textbox ,Evolutie aanvullende personenbelasting ,textbox ,textbox. Please refer to the notes on this slide for details">
            <a:hlinkClick xmlns:r="http://schemas.openxmlformats.org/officeDocument/2006/relationships" xmlns:a="http://schemas.openxmlformats.org/drawingml/2006/main" r:id="RelId10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20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OV &amp; APB</a:t>
            </a:r>
          </a:p>
        </p:txBody>
      </p:sp>
    </p:spTree>
    <p:clrMapOvr>
      <a:masterClrMapping xmlns:a="http://schemas.openxmlformats.org/drawingml/2006/main"/>
    </p:clrMapOvr>
  </p:cSld>
</p:sld>
</file>

<file path=ppt/slides/slided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volutie alg. werkingssubsidies ,slicer ,Evolutie alg. werkingssubsidies ,textbox ,textbox. Please refer to the notes on this slide for details">
            <a:hlinkClick xmlns:r="http://schemas.openxmlformats.org/officeDocument/2006/relationships" xmlns:a="http://schemas.openxmlformats.org/drawingml/2006/main" r:id="RelId11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21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Evol. alg. werkingsubs.</a:t>
            </a:r>
          </a:p>
        </p:txBody>
      </p:sp>
    </p:spTree>
    <p:clrMapOvr>
      <a:masterClrMapping xmlns:a="http://schemas.openxmlformats.org/drawingml/2006/main"/>
    </p:clrMapOvr>
  </p:cSld>
</p:sld>
</file>

<file path=ppt/slides/slidee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volutie spec. werkingssubsidies gemeente ,slicer ,textbox ,textbox. Please refer to the notes on this slide for details">
            <a:hlinkClick xmlns:r="http://schemas.openxmlformats.org/officeDocument/2006/relationships" xmlns:a="http://schemas.openxmlformats.org/drawingml/2006/main" r:id="RelId12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23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Spec. werkingssubs._G</a:t>
            </a:r>
          </a:p>
        </p:txBody>
      </p:sp>
    </p:spTree>
    <p:clrMapOvr>
      <a:masterClrMapping xmlns:a="http://schemas.openxmlformats.org/drawingml/2006/main"/>
    </p:clrMapOvr>
  </p:cSld>
</p:sld>
</file>

<file path=ppt/slides/slidef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" title="This slide contains the following visuals: Evolutie spec. werkingssubsidies OCMW ,slicer ,textbox ,textbox. Please refer to the notes on this slide for details">
            <a:hlinkClick xmlns:r="http://schemas.openxmlformats.org/officeDocument/2006/relationships" xmlns:a="http://schemas.openxmlformats.org/drawingml/2006/main" r:id="RelId13"/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imgId266824924"/>
          <a:stretch xmlns:a="http://schemas.openxmlformats.org/drawingml/2006/main">
            <a:fillRect/>
          </a:stretch>
        </p:blipFill>
        <p:spPr>
          <a:xfrm xmlns:a="http://schemas.openxmlformats.org/drawingml/2006/main">
            <a:off x="76200" y="0"/>
            <a:ext cx="12020550" cy="6858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</p:pic>
      <p:sp>
        <p:nvSpPr>
          <p:cNvPr id="4" name="Title" hidden="1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Spec. werkingssubs._O</a:t>
            </a:r>
          </a:p>
        </p:txBody>
      </p:sp>
    </p:spTree>
    <p:clrMapOvr>
      <a:masterClrMapping xmlns:a="http://schemas.openxmlformats.org/drawingml/2006/main"/>
    </p:clrMapOvr>
  </p:cSld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27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Segoe UI</vt:lpstr>
      <vt:lpstr>Segoe UI Light</vt:lpstr>
      <vt:lpstr>Segoe UI Semibold</vt:lpstr>
      <vt:lpstr>Custom Design</vt:lpstr>
      <vt:lpstr>#Name of Power BI report#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Power BI</dc:creator>
  <cp:lastModifiedBy>Brian Butler</cp:lastModifiedBy>
  <cp:revision>4</cp:revision>
  <dcterms:created xsi:type="dcterms:W3CDTF">2016-09-04T11:54:55Z</dcterms:created>
  <dcterms:modified xsi:type="dcterms:W3CDTF">2020-11-25T15:29:01Z</dcterms:modified>
</cp:coreProperties>
</file>